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8"/>
  </p:notesMasterIdLst>
  <p:handoutMasterIdLst>
    <p:handoutMasterId r:id="rId9"/>
  </p:handoutMasterIdLst>
  <p:sldIdLst>
    <p:sldId id="376" r:id="rId6"/>
    <p:sldId id="375" r:id="rId7"/>
  </p:sldIdLst>
  <p:sldSz cx="9144000" cy="5143500" type="screen16x9"/>
  <p:notesSz cx="6761163" cy="99425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rgbClr val="003366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rgbClr val="003366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rgbClr val="003366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rgbClr val="003366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rgbClr val="003366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003366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003366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003366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003366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31">
          <p15:clr>
            <a:srgbClr val="A4A3A4"/>
          </p15:clr>
        </p15:guide>
        <p15:guide id="2" pos="21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CC0000"/>
    <a:srgbClr val="333399"/>
    <a:srgbClr val="008000"/>
    <a:srgbClr val="0066CC"/>
    <a:srgbClr val="000099"/>
    <a:srgbClr val="0099FF"/>
    <a:srgbClr val="33CC33"/>
    <a:srgbClr val="FF65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4B1156A-380E-4F78-BDF5-A606A8083BF9}" styleName="Styl pośredni 4 — Ak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Styl pośredni 4 — Ak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72833802-FEF1-4C79-8D5D-14CF1EAF98D9}" styleName="Styl jasny 2 — Ak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2C8C85-51F0-491E-9774-3900AFEF0FD7}" styleName="Styl jasny 2 — Ak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9887" autoAdjust="0"/>
  </p:normalViewPr>
  <p:slideViewPr>
    <p:cSldViewPr>
      <p:cViewPr>
        <p:scale>
          <a:sx n="100" d="100"/>
          <a:sy n="100" d="100"/>
        </p:scale>
        <p:origin x="-4890" y="-132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-6732" y="-126"/>
      </p:cViewPr>
      <p:guideLst>
        <p:guide orient="horz" pos="3131"/>
        <p:guide pos="21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9837" cy="497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7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DA95C7-5337-41B2-AB93-F7972B10EDE1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1" y="9443663"/>
            <a:ext cx="2929837" cy="497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29761" y="9443663"/>
            <a:ext cx="2929837" cy="497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24CE83-3E11-46D8-9F43-7177278B3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9248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29837" cy="49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1327" y="0"/>
            <a:ext cx="2929837" cy="49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9850" y="747713"/>
            <a:ext cx="6621463" cy="37258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1489" y="4722695"/>
            <a:ext cx="4958186" cy="4474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Kliknij, aby edytować style wzorca tekstu</a:t>
            </a:r>
          </a:p>
          <a:p>
            <a:pPr lvl="1"/>
            <a:r>
              <a:rPr lang="en-US" noProof="0" smtClean="0"/>
              <a:t>Drugi poziom</a:t>
            </a:r>
          </a:p>
          <a:p>
            <a:pPr lvl="2"/>
            <a:r>
              <a:rPr lang="en-US" noProof="0" smtClean="0"/>
              <a:t>Trzeci poziom</a:t>
            </a:r>
          </a:p>
          <a:p>
            <a:pPr lvl="3"/>
            <a:r>
              <a:rPr lang="en-US" noProof="0" smtClean="0"/>
              <a:t>Czwarty poziom</a:t>
            </a:r>
          </a:p>
          <a:p>
            <a:pPr lvl="4"/>
            <a:r>
              <a:rPr lang="en-US" noProof="0" smtClean="0"/>
              <a:t>Piąty poziom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5388"/>
            <a:ext cx="2929837" cy="49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1327" y="9445388"/>
            <a:ext cx="2929837" cy="49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55838F7-D56D-44AE-8CC1-4626ADCE56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8717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6792" y="4800600"/>
            <a:ext cx="1905000" cy="3429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E6A09C-EF49-4ECA-8257-D87262CACD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ytuł 9"/>
          <p:cNvSpPr>
            <a:spLocks noGrp="1"/>
          </p:cNvSpPr>
          <p:nvPr>
            <p:ph type="title"/>
          </p:nvPr>
        </p:nvSpPr>
        <p:spPr>
          <a:xfrm>
            <a:off x="395536" y="1635646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12" name="Symbol zastępczy stopki 1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Symbol zastępczy tekstu 13"/>
          <p:cNvSpPr>
            <a:spLocks noGrp="1"/>
          </p:cNvSpPr>
          <p:nvPr>
            <p:ph type="body" sz="quarter" idx="14"/>
          </p:nvPr>
        </p:nvSpPr>
        <p:spPr>
          <a:xfrm>
            <a:off x="431540" y="3507854"/>
            <a:ext cx="8280920" cy="57606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19923469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11560" y="1"/>
            <a:ext cx="7772400" cy="555526"/>
          </a:xfrm>
          <a:prstGeom prst="rect">
            <a:avLst/>
          </a:prstGeom>
        </p:spPr>
        <p:txBody>
          <a:bodyPr/>
          <a:lstStyle>
            <a:lvl1pPr>
              <a:defRPr sz="28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3568" y="113159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74B3F-8F2A-4A99-974B-8158A87E29D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096952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FF"/>
            </a:gs>
            <a:gs pos="7000">
              <a:srgbClr val="0000FF"/>
            </a:gs>
            <a:gs pos="17000">
              <a:srgbClr val="FFFFFF"/>
            </a:gs>
            <a:gs pos="30000">
              <a:srgbClr val="FFFFFF"/>
            </a:gs>
            <a:gs pos="73000">
              <a:srgbClr val="FFFFFF"/>
            </a:gs>
            <a:gs pos="88000">
              <a:srgbClr val="FFFFFF"/>
            </a:gs>
            <a:gs pos="100000">
              <a:srgbClr val="0000FF"/>
            </a:gs>
          </a:gsLst>
          <a:lin ang="51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26126" y="4780632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DFA238C7-5E90-40C4-93A1-1BA382CE200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 userDrawn="1"/>
        </p:nvSpPr>
        <p:spPr bwMode="auto">
          <a:xfrm>
            <a:off x="2123733" y="339502"/>
            <a:ext cx="6636340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pPr algn="l" eaLnBrk="1" hangingPunct="1"/>
            <a:r>
              <a:rPr lang="pl-PL" sz="1600" b="1" kern="0" smtClean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 International </a:t>
            </a:r>
            <a:r>
              <a:rPr lang="pl-PL" sz="1600" b="1" kern="0" dirty="0" err="1" smtClean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Congress</a:t>
            </a:r>
            <a:r>
              <a:rPr lang="pl-PL" sz="1600" b="1" kern="0" dirty="0" smtClean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on Combustion </a:t>
            </a:r>
            <a:r>
              <a:rPr lang="pl-PL" sz="1600" b="1" kern="0" dirty="0" err="1" smtClean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Engines</a:t>
            </a:r>
            <a:r>
              <a:rPr lang="pl-PL" sz="1600" b="1" kern="0" dirty="0" smtClean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l-PL" sz="1600" b="1" kern="0" smtClean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PTNSS 2023</a:t>
            </a:r>
            <a:endParaRPr lang="en-US" sz="1600" b="1" kern="0" dirty="0" smtClean="0">
              <a:solidFill>
                <a:srgbClr val="0000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8" name="Picture 5" descr="H:\Konferencje\2022_SAE\Logo_ptnss_png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995" y="260772"/>
            <a:ext cx="1366886" cy="1254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990418" y="4803998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fld id="{2AC74B3F-8F2A-4A99-974B-8158A87E29D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rostokąt 6"/>
          <p:cNvSpPr/>
          <p:nvPr userDrawn="1"/>
        </p:nvSpPr>
        <p:spPr bwMode="auto">
          <a:xfrm>
            <a:off x="-882" y="0"/>
            <a:ext cx="9144000" cy="573528"/>
          </a:xfrm>
          <a:prstGeom prst="rect">
            <a:avLst/>
          </a:prstGeom>
          <a:gradFill flip="none" rotWithShape="1">
            <a:gsLst>
              <a:gs pos="0">
                <a:srgbClr val="0000FF"/>
              </a:gs>
              <a:gs pos="60000">
                <a:schemeClr val="bg1"/>
              </a:gs>
              <a:gs pos="100000">
                <a:schemeClr val="bg1"/>
              </a:gs>
            </a:gsLst>
            <a:lin ang="528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rgbClr val="003366"/>
              </a:solidFill>
              <a:effectLst/>
              <a:latin typeface="Tahoma" pitchFamily="34" charset="0"/>
            </a:endParaRPr>
          </a:p>
        </p:txBody>
      </p:sp>
      <p:cxnSp>
        <p:nvCxnSpPr>
          <p:cNvPr id="8" name="Łącznik prostoliniowy 7"/>
          <p:cNvCxnSpPr/>
          <p:nvPr userDrawn="1"/>
        </p:nvCxnSpPr>
        <p:spPr bwMode="auto">
          <a:xfrm flipH="1">
            <a:off x="0" y="573528"/>
            <a:ext cx="9143118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198581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1310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Podtytuł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6883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kt domyślny">
  <a:themeElements>
    <a:clrScheme name="Projekt domyślny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ojekt domyśln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3366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3366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275D0B991476F48973D54322B51508E" ma:contentTypeVersion="9" ma:contentTypeDescription="Utwórz nowy dokument." ma:contentTypeScope="" ma:versionID="591897a97b0901c672a2456f3978f451">
  <xsd:schema xmlns:xsd="http://www.w3.org/2001/XMLSchema" xmlns:xs="http://www.w3.org/2001/XMLSchema" xmlns:p="http://schemas.microsoft.com/office/2006/metadata/properties" xmlns:ns2="1246570c-e369-4e9e-88ed-1520e775edd4" targetNamespace="http://schemas.microsoft.com/office/2006/metadata/properties" ma:root="true" ma:fieldsID="adb2309b696f15e2811a424a1c573f1d" ns2:_="">
    <xsd:import namespace="1246570c-e369-4e9e-88ed-1520e775edd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46570c-e369-4e9e-88ed-1520e775edd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D4CA2C4-9C75-4E49-9492-4063F2CD290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FD8D3EE-6FE7-44BA-82F5-260FCAB9B55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246570c-e369-4e9e-88ed-1520e775edd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D599A6A-BD2F-4136-A467-0440BBE803E3}">
  <ds:schemaRefs>
    <ds:schemaRef ds:uri="http://purl.org/dc/elements/1.1/"/>
    <ds:schemaRef ds:uri="1246570c-e369-4e9e-88ed-1520e775edd4"/>
    <ds:schemaRef ds:uri="http://purl.org/dc/terms/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22827</TotalTime>
  <Words>0</Words>
  <Application>Microsoft Office PowerPoint</Application>
  <PresentationFormat>Pokaz na ekranie (16:9)</PresentationFormat>
  <Paragraphs>0</Paragraphs>
  <Slides>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2</vt:i4>
      </vt:variant>
      <vt:variant>
        <vt:lpstr>Tytuły slajdów</vt:lpstr>
      </vt:variant>
      <vt:variant>
        <vt:i4>2</vt:i4>
      </vt:variant>
    </vt:vector>
  </HeadingPairs>
  <TitlesOfParts>
    <vt:vector size="4" baseType="lpstr">
      <vt:lpstr>Projekt domyślny</vt:lpstr>
      <vt:lpstr>Projekt niestandardowy</vt:lpstr>
      <vt:lpstr>Prezentacja programu PowerPoint</vt:lpstr>
      <vt:lpstr>Prezentacja programu PowerPoint</vt:lpstr>
    </vt:vector>
  </TitlesOfParts>
  <Company>DOM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Jacek Hunicz</dc:creator>
  <cp:lastModifiedBy>Rec</cp:lastModifiedBy>
  <cp:revision>1838</cp:revision>
  <cp:lastPrinted>2014-09-15T18:44:58Z</cp:lastPrinted>
  <dcterms:created xsi:type="dcterms:W3CDTF">2011-08-25T09:49:47Z</dcterms:created>
  <dcterms:modified xsi:type="dcterms:W3CDTF">2023-06-14T15:14:19Z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0x010100B275D0B991476F48973D54322B51508E</vt:lpwstr>
  </property>
</Properties>
</file>